
<file path=[Content_Types].xml><?xml version="1.0" encoding="utf-8"?>
<Types xmlns="http://schemas.openxmlformats.org/package/2006/content-types">
  <Default Extension="png" ContentType="image/png"/>
  <Default Extension="png&amp;ehk=c4a5JoplUCRULC3" ContentType="image/png"/>
  <Default Extension="png&amp;ehk=EkCGPq6o9DuDQJKWgOEwdw&amp;r=0&amp;pid=OfficeInsert" ContentType="image/png"/>
  <Default Extension="png&amp;ehk=v0ZdNatrDgH63NCiXVtPgQ&amp;r=0&amp;pid=OfficeInsert" ContentType="image/png"/>
  <Default Extension="jpg&amp;ehk=3E9QfiBCQtSJo3JCydT7yQ&amp;r=0&amp;pid=OfficeInsert" ContentType="image/jpeg"/>
  <Default Extension="png&amp;ehk=" ContentType="image/png"/>
  <Default Extension="jpeg" ContentType="image/jpeg"/>
  <Default Extension="gif&amp;ehk=A8" ContentType="image/gif"/>
  <Default Extension="png&amp;ehk=Ci7YwT8q" ContentType="image/png"/>
  <Default Extension="rels" ContentType="application/vnd.openxmlformats-package.relationships+xml"/>
  <Default Extension="xml" ContentType="application/xml"/>
  <Default Extension="png&amp;ehk=pBA2yRePC2RanD6i02MIZA&amp;r=0&amp;pid=OfficeInsert" ContentType="image/png"/>
  <Default Extension="png&amp;ehk=NxMFY15OBWi1HIf3OKygdw&amp;r=0&amp;pid=OfficeInsert" ContentType="image/png"/>
  <Default Extension="jpg&amp;ehk=FjN6uUvVD82R" ContentType="image/jpeg"/>
  <Default Extension="png&amp;ehk=c8a3rLhnhyD5D" ContentType="image/p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9" r:id="rId4"/>
    <p:sldId id="257" r:id="rId5"/>
    <p:sldId id="262" r:id="rId6"/>
    <p:sldId id="263" r:id="rId7"/>
    <p:sldId id="259" r:id="rId8"/>
    <p:sldId id="261" r:id="rId9"/>
    <p:sldId id="264" r:id="rId10"/>
    <p:sldId id="266" r:id="rId11"/>
    <p:sldId id="270" r:id="rId12"/>
    <p:sldId id="271" r:id="rId13"/>
    <p:sldId id="267" r:id="rId14"/>
    <p:sldId id="268" r:id="rId15"/>
    <p:sldId id="27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36" d="100"/>
          <a:sy n="36" d="100"/>
        </p:scale>
        <p:origin x="749" y="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&amp;ehk=c4a5JoplUCRULC3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&amp;ehk=3E9QfiBCQtSJo3JCydT7yQ&amp;r=0&amp;pid=OfficeInsert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&amp;ehk=c8a3rLhnhyD5D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&amp;ehk=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&amp;ehk=pBA2yRePC2RanD6i02MIZA&amp;r=0&amp;pid=OfficeInsert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&amp;ehk=EkCGPq6o9DuDQJKWgOEwdw&amp;r=0&amp;pid=OfficeInsert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&amp;ehk=NxMFY15OBWi1HIf3OKygdw&amp;r=0&amp;pid=OfficeInsert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&amp;ehk=A8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&amp;ehk=v0ZdNatrDgH63NCiXVtPgQ&amp;r=0&amp;pid=OfficeInsert"/><Relationship Id="rId2" Type="http://schemas.openxmlformats.org/officeDocument/2006/relationships/image" Target="../media/image4.png&amp;ehk=EkCGPq6o9DuDQJKWgOEwdw&amp;r=0&amp;pid=OfficeInsert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&amp;ehk=FjN6uUvVD82R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&amp;ehk=Ci7YwT8q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>
                <a:effectLst>
                  <a:outerShdw blurRad="38100" dist="50800" dir="5400000" algn="ctr" rotWithShape="0">
                    <a:srgbClr val="000000">
                      <a:alpha val="40000"/>
                    </a:srgbClr>
                  </a:outerShdw>
                </a:effectLst>
              </a:rPr>
              <a:t>Community Work Transition  Program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Ballard County</a:t>
            </a:r>
          </a:p>
        </p:txBody>
      </p:sp>
      <p:pic>
        <p:nvPicPr>
          <p:cNvPr id="5" name="Picture 4" descr="200px-Map_&lt;strong&gt;of_Kentucky&lt;/strong&gt;_&lt;strong&gt;highlighting&lt;/strong&gt;_&lt;strong&gt;Ballard&lt;/strong&gt;_&lt;strong&gt;County&lt;/strong&gt;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3078" y="4200939"/>
            <a:ext cx="4704521" cy="189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31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Go Where? DO What?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Ballard Telephone Cooperative</a:t>
            </a:r>
          </a:p>
        </p:txBody>
      </p:sp>
      <p:pic>
        <p:nvPicPr>
          <p:cNvPr id="5" name="Content Placeholder 4" descr="Reformulando el liderazgo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0226" y="1488141"/>
            <a:ext cx="4287468" cy="394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17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Job Analysis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sz="4000" dirty="0"/>
              <a:t>Gathering info and analyzing jobs</a:t>
            </a:r>
          </a:p>
          <a:p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9176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ve attached some of the missing pieces you were looking for ..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333" y="2438400"/>
            <a:ext cx="3200400" cy="39115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3200" y="863600"/>
            <a:ext cx="61815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highlight>
                  <a:srgbClr val="FFFF00"/>
                </a:highlight>
              </a:rPr>
              <a:t>Needs can be met….</a:t>
            </a:r>
          </a:p>
        </p:txBody>
      </p:sp>
    </p:spTree>
    <p:extLst>
      <p:ext uri="{BB962C8B-B14F-4D97-AF65-F5344CB8AC3E}">
        <p14:creationId xmlns:p14="http://schemas.microsoft.com/office/powerpoint/2010/main" val="703385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miley, Face, Happy, &lt;strong&gt;Thumbs&lt;/strong&gt; &lt;strong&gt;Up&lt;/strong&gt;, &lt;strong&gt;Thumb&lt;/strong&gt;, Hand, Positiv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862" y="0"/>
            <a:ext cx="6772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02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Jacob Sullivan-A STA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8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0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Key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 on the strengths and interests of the individual</a:t>
            </a:r>
          </a:p>
          <a:p>
            <a:r>
              <a:rPr lang="en-US" dirty="0"/>
              <a:t>Work with all parties involved to try and meet needs-</a:t>
            </a:r>
          </a:p>
          <a:p>
            <a:r>
              <a:rPr lang="en-US" dirty="0"/>
              <a:t>          -*INDIVIDUAL *FAMILY *SCHOOL *OVR *EMPLOYER *SE  </a:t>
            </a:r>
          </a:p>
          <a:p>
            <a:r>
              <a:rPr lang="en-US" dirty="0"/>
              <a:t>Think outside the box</a:t>
            </a:r>
          </a:p>
          <a:p>
            <a:r>
              <a:rPr lang="en-US" dirty="0"/>
              <a:t>Never give up!  Someone is waiting to become a STAR!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File:Green &lt;strong&gt;star&lt;/strong&gt; 41-108-41.svg - Wikipedia, the free encyclopedi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3157" y="3629465"/>
            <a:ext cx="2729132" cy="291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81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0"/>
            <a:ext cx="9905998" cy="3720400"/>
          </a:xfrm>
        </p:spPr>
        <p:txBody>
          <a:bodyPr/>
          <a:lstStyle/>
          <a:p>
            <a:r>
              <a:rPr lang="en-US" dirty="0"/>
              <a:t>Employment Specialist- Rachel</a:t>
            </a:r>
            <a:br>
              <a:rPr lang="en-US" dirty="0"/>
            </a:br>
            <a:r>
              <a:rPr lang="en-US" dirty="0"/>
              <a:t>Student- Jacob                             </a:t>
            </a:r>
            <a:br>
              <a:rPr lang="en-US" dirty="0"/>
            </a:br>
            <a:r>
              <a:rPr lang="en-US" dirty="0"/>
              <a:t>                                      </a:t>
            </a:r>
            <a:r>
              <a:rPr lang="en-US" sz="2000" dirty="0"/>
              <a:t>Help!!! Where do I start…..what do I do?</a:t>
            </a:r>
          </a:p>
        </p:txBody>
      </p:sp>
      <p:pic>
        <p:nvPicPr>
          <p:cNvPr id="8" name="Content Placeholder 7" descr="Teste Intermédio de Filosofia – Esclarecimento de dúvidas |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1166" y="2266122"/>
            <a:ext cx="3750365" cy="389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0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Activities: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Interest Inventories, classroom observations, community Exploration, Home Visits.</a:t>
            </a:r>
          </a:p>
        </p:txBody>
      </p:sp>
    </p:spTree>
    <p:extLst>
      <p:ext uri="{BB962C8B-B14F-4D97-AF65-F5344CB8AC3E}">
        <p14:creationId xmlns:p14="http://schemas.microsoft.com/office/powerpoint/2010/main" val="2637185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ozzi-&lt;strong&gt;people&lt;/strong&gt;_thinking_peoples_&lt;strong&gt;talking&lt;/strong&gt;_and__&lt;strong&gt;speech&lt;/strong&gt;_&lt;strong&gt;bubble&lt;/strong&gt;_on_cement_wal ..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881" y="127603"/>
            <a:ext cx="9867331" cy="65811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27584" y="3233531"/>
            <a:ext cx="129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</a:t>
            </a:r>
            <a:r>
              <a:rPr lang="en-US" b="1" dirty="0">
                <a:highlight>
                  <a:srgbClr val="000000"/>
                </a:highlight>
              </a:rPr>
              <a:t>Church </a:t>
            </a:r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84105" y="1829664"/>
            <a:ext cx="1444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highlight>
                  <a:srgbClr val="FF0000"/>
                </a:highlight>
              </a:rPr>
              <a:t>Bowling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85183" y="2014330"/>
            <a:ext cx="1179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000000"/>
                </a:highlight>
              </a:rPr>
              <a:t>Designs</a:t>
            </a:r>
          </a:p>
          <a:p>
            <a:r>
              <a:rPr lang="en-US" b="1" dirty="0">
                <a:highlight>
                  <a:srgbClr val="000000"/>
                </a:highlight>
              </a:rPr>
              <a:t>Shapes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0" y="2014330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000080"/>
                </a:highlight>
              </a:rPr>
              <a:t>Stars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83757" y="2994991"/>
            <a:ext cx="1232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000000"/>
                </a:highlight>
              </a:rPr>
              <a:t>Bowling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594573" y="4333461"/>
            <a:ext cx="1020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000000"/>
                </a:highlight>
              </a:rPr>
              <a:t>LOVES Bowling!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92627" y="4996070"/>
            <a:ext cx="768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000000"/>
                </a:highlight>
              </a:rPr>
              <a:t>music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70991" y="1258957"/>
            <a:ext cx="17926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Interview friends</a:t>
            </a:r>
          </a:p>
        </p:txBody>
      </p:sp>
    </p:spTree>
    <p:extLst>
      <p:ext uri="{BB962C8B-B14F-4D97-AF65-F5344CB8AC3E}">
        <p14:creationId xmlns:p14="http://schemas.microsoft.com/office/powerpoint/2010/main" val="2001383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w to Calculate Your &lt;strong&gt;Bowling&lt;/strong&gt; Aver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330" y="806824"/>
            <a:ext cx="6795246" cy="48947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0212" y="1470212"/>
            <a:ext cx="27994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Job Opportunities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at a Bowling Alley</a:t>
            </a: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619546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quare (150 × 150) Small (240 × 240) Original (381 × 381) View all ..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487" y="1614487"/>
            <a:ext cx="3629025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04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ste Intermédio de Filosofia – Esclarecimento de dúvidas |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494" y="1559858"/>
            <a:ext cx="2886636" cy="3711389"/>
          </a:xfrm>
          <a:prstGeom prst="rect">
            <a:avLst/>
          </a:prstGeom>
        </p:spPr>
      </p:pic>
      <p:pic>
        <p:nvPicPr>
          <p:cNvPr id="5" name="Picture 4" descr="File:&lt;strong&gt;Home&lt;/strong&gt; font awesome.sv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612" y="-770965"/>
            <a:ext cx="8092789" cy="81220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00800" y="3550024"/>
            <a:ext cx="32606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Home Visit #2</a:t>
            </a:r>
          </a:p>
        </p:txBody>
      </p:sp>
    </p:spTree>
    <p:extLst>
      <p:ext uri="{BB962C8B-B14F-4D97-AF65-F5344CB8AC3E}">
        <p14:creationId xmlns:p14="http://schemas.microsoft.com/office/powerpoint/2010/main" val="2865486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PLASTINGLISH - Visual Arts -: &lt;strong&gt;Brainstorming&lt;/strong&gt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079" y="2557670"/>
            <a:ext cx="1683026" cy="402865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34887" y="1362635"/>
            <a:ext cx="10182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highlight>
                  <a:srgbClr val="000000"/>
                </a:highlight>
              </a:rPr>
              <a:t> </a:t>
            </a:r>
            <a:r>
              <a:rPr lang="en-US" sz="3200" b="1" dirty="0">
                <a:highlight>
                  <a:srgbClr val="000000"/>
                </a:highlight>
              </a:rPr>
              <a:t>Brainstorming and thinking outside the box = bright ideas</a:t>
            </a:r>
          </a:p>
        </p:txBody>
      </p:sp>
    </p:spTree>
    <p:extLst>
      <p:ext uri="{BB962C8B-B14F-4D97-AF65-F5344CB8AC3E}">
        <p14:creationId xmlns:p14="http://schemas.microsoft.com/office/powerpoint/2010/main" val="3562719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ostenlose Vektorgrafik: Chat, Diskussion, Treffen, Gespräch ..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148" y="781878"/>
            <a:ext cx="7089912" cy="56951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34678" y="1563756"/>
            <a:ext cx="17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34678" y="1748422"/>
            <a:ext cx="1590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28661" y="1933088"/>
            <a:ext cx="2037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He loves WHAT?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61043" y="2531165"/>
            <a:ext cx="1908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SHREDDING!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0150" y="2302420"/>
            <a:ext cx="19037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Interview</a:t>
            </a:r>
          </a:p>
          <a:p>
            <a:r>
              <a:rPr lang="en-US" sz="3200" b="1" dirty="0"/>
              <a:t>Teacher</a:t>
            </a:r>
          </a:p>
        </p:txBody>
      </p:sp>
    </p:spTree>
    <p:extLst>
      <p:ext uri="{BB962C8B-B14F-4D97-AF65-F5344CB8AC3E}">
        <p14:creationId xmlns:p14="http://schemas.microsoft.com/office/powerpoint/2010/main" val="31895103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1246</TotalTime>
  <Words>138</Words>
  <Application>Microsoft Office PowerPoint</Application>
  <PresentationFormat>Widescreen</PresentationFormat>
  <Paragraphs>37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Trebuchet MS</vt:lpstr>
      <vt:lpstr>Tw Cen MT</vt:lpstr>
      <vt:lpstr>Circuit</vt:lpstr>
      <vt:lpstr>Community Work Transition  Program </vt:lpstr>
      <vt:lpstr>Employment Specialist- Rachel Student- Jacob                                                                    Help!!! Where do I start…..what do I do?</vt:lpstr>
      <vt:lpstr>Activities: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 Where? DO What? </vt:lpstr>
      <vt:lpstr>Job Analysis</vt:lpstr>
      <vt:lpstr>PowerPoint Presentation</vt:lpstr>
      <vt:lpstr>PowerPoint Presentation</vt:lpstr>
      <vt:lpstr>PowerPoint Presentation</vt:lpstr>
      <vt:lpstr>Key Points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Community Work Transition  Program</dc:title>
  <dc:creator>Henderson, Stacy G</dc:creator>
  <cp:lastModifiedBy>Whaley, Katie Wolf</cp:lastModifiedBy>
  <cp:revision>27</cp:revision>
  <dcterms:created xsi:type="dcterms:W3CDTF">2017-03-22T15:51:19Z</dcterms:created>
  <dcterms:modified xsi:type="dcterms:W3CDTF">2017-03-23T17:45:18Z</dcterms:modified>
</cp:coreProperties>
</file>